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8" r:id="rId17"/>
    <p:sldId id="301" r:id="rId18"/>
    <p:sldId id="300" r:id="rId19"/>
    <p:sldId id="303" r:id="rId20"/>
    <p:sldId id="291" r:id="rId21"/>
    <p:sldId id="29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7.png"/><Relationship Id="rId7" Type="http://schemas.openxmlformats.org/officeDocument/2006/relationships/image" Target="../media/image17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17.png"/><Relationship Id="rId5" Type="http://schemas.openxmlformats.org/officeDocument/2006/relationships/image" Target="../media/image175.png"/><Relationship Id="rId10" Type="http://schemas.openxmlformats.org/officeDocument/2006/relationships/image" Target="../media/image119.png"/><Relationship Id="rId4" Type="http://schemas.openxmlformats.org/officeDocument/2006/relationships/image" Target="../media/image188.png"/><Relationship Id="rId9" Type="http://schemas.openxmlformats.org/officeDocument/2006/relationships/image" Target="../media/image1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3761814"/>
            <a:ext cx="3189184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76" y="3664195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7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6808"/>
            <a:ext cx="1981477" cy="3524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2E5111-298C-11BF-889F-EE529FCD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05" y="3761812"/>
            <a:ext cx="3189187" cy="286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5406" y="3664195"/>
            <a:ext cx="2253186" cy="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11040</TotalTime>
  <Words>721</Words>
  <Application>Microsoft Office PowerPoint</Application>
  <PresentationFormat>Widescreen</PresentationFormat>
  <Paragraphs>242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120</cp:revision>
  <dcterms:created xsi:type="dcterms:W3CDTF">2022-07-26T19:04:22Z</dcterms:created>
  <dcterms:modified xsi:type="dcterms:W3CDTF">2023-03-27T20:01:09Z</dcterms:modified>
</cp:coreProperties>
</file>